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906000" cy="6858000" type="A4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9506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9384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6356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4996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9914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4795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10671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7034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090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4626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9996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F8EC-FA30-4083-A403-0C779F48832E}" type="datetimeFigureOut">
              <a:rPr lang="kk-KZ" smtClean="0"/>
              <a:t>21.11.2018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6F85-8426-4506-A309-1C0B921F913E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9339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://www.gnexpert.ru/upload/%D0%93%D0%BE%D1%81%20%D0%BA%D0%BE%D0%BD%D1%82%D1%80%D0%BE%D0%BB%D1%8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6" y="20486"/>
            <a:ext cx="1864381" cy="23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16496" y="1052736"/>
            <a:ext cx="0" cy="4896544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60512" y="1700808"/>
            <a:ext cx="0" cy="468052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04528" y="2348880"/>
            <a:ext cx="0" cy="432048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21436" y="6093296"/>
            <a:ext cx="4078083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44192" y="6252728"/>
            <a:ext cx="4536800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48544" y="6381328"/>
            <a:ext cx="4608512" cy="1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609184" y="-2036509"/>
            <a:ext cx="0" cy="4896544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880992" y="560647"/>
            <a:ext cx="4680520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617296" y="-1467544"/>
            <a:ext cx="0" cy="432048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5" name="Picture 2" descr="https://im0-tub-kz.yandex.net/i?id=6d139a881bbb29e66c08bb6d98a35314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00" y="4019871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 rot="5400000" flipH="1">
            <a:off x="7162429" y="2227682"/>
            <a:ext cx="4078083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9345488" y="411763"/>
            <a:ext cx="0" cy="4601413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9489504" y="836712"/>
            <a:ext cx="0" cy="475252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8543" y="727531"/>
            <a:ext cx="432047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AsylbekM02Shelley.kz" pitchFamily="2" charset="-52"/>
              </a:rPr>
              <a:t>Бағдарлама</a:t>
            </a:r>
          </a:p>
          <a:p>
            <a:endParaRPr lang="kk-KZ" dirty="0">
              <a:latin typeface="AsylbekM02Shelley.kz" pitchFamily="2" charset="-52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8:00 </a:t>
            </a:r>
            <a:r>
              <a:rPr lang="kk-KZ" b="1" dirty="0">
                <a:latin typeface="AsylbekM02Shelley.kz" pitchFamily="2" charset="-52"/>
              </a:rPr>
              <a:t>–</a:t>
            </a:r>
            <a:r>
              <a:rPr lang="kk-KZ" b="1" dirty="0" smtClean="0">
                <a:latin typeface="AsylbekM02Shelley.kz" pitchFamily="2" charset="-52"/>
              </a:rPr>
              <a:t> 8:30   Тіркеу. </a:t>
            </a:r>
            <a:r>
              <a:rPr lang="kk-KZ" dirty="0" smtClean="0">
                <a:latin typeface="AsylbekM02Shelley.kz" pitchFamily="2" charset="-52"/>
              </a:rPr>
              <a:t>Фойе - 1 қабат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8:30 – 8:40   Байқаудың ашылуы. </a:t>
            </a:r>
            <a:r>
              <a:rPr lang="kk-KZ" dirty="0" smtClean="0">
                <a:latin typeface="AsylbekM02Shelley.kz" pitchFamily="2" charset="-52"/>
              </a:rPr>
              <a:t>Мәжіліс залы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8:40 – 10:00   </a:t>
            </a:r>
            <a:r>
              <a:rPr lang="en-US" b="1" dirty="0" smtClean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тур. «Өзін-өзі таныстыру».</a:t>
            </a:r>
            <a:r>
              <a:rPr lang="kk-KZ" dirty="0" smtClean="0">
                <a:latin typeface="AsylbekM02Shelley.kz" pitchFamily="2" charset="-52"/>
              </a:rPr>
              <a:t> Мәжіліс залы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10:00 – 13:00 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«Тәжірибелік жұмыс». </a:t>
            </a:r>
            <a:r>
              <a:rPr lang="kk-KZ" dirty="0" smtClean="0">
                <a:latin typeface="AsylbekM02Shelley.kz" pitchFamily="2" charset="-52"/>
              </a:rPr>
              <a:t>32 кабинет – 3 қабат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13:00 – 13:30   Түскі ас. </a:t>
            </a:r>
            <a:r>
              <a:rPr lang="kk-KZ" dirty="0" smtClean="0">
                <a:latin typeface="AsylbekM02Shelley.kz" pitchFamily="2" charset="-52"/>
              </a:rPr>
              <a:t>Асхана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13:30 – 14:30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en-US" b="1" dirty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«Шығармашылық жұмыс». </a:t>
            </a:r>
            <a:r>
              <a:rPr lang="kk-KZ" dirty="0">
                <a:latin typeface="AsylbekM02Shelley.kz" pitchFamily="2" charset="-52"/>
              </a:rPr>
              <a:t>32 кабинет – 3 </a:t>
            </a:r>
            <a:r>
              <a:rPr lang="kk-KZ" dirty="0" smtClean="0">
                <a:latin typeface="AsylbekM02Shelley.kz" pitchFamily="2" charset="-52"/>
              </a:rPr>
              <a:t>қабат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14:30   Байқаудың қорытындысы. Марапаттау.</a:t>
            </a:r>
            <a:endParaRPr lang="kk-KZ" b="1" dirty="0">
              <a:latin typeface="AsylbekM02Shelley.kz" pitchFamily="2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7016" y="882823"/>
            <a:ext cx="410445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AsylbekM02Shelley.kz" pitchFamily="2" charset="-52"/>
              </a:rPr>
              <a:t>Программа</a:t>
            </a:r>
          </a:p>
          <a:p>
            <a:endParaRPr lang="kk-KZ" dirty="0">
              <a:latin typeface="AsylbekM02Shelley.kz" pitchFamily="2" charset="-52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8:00 </a:t>
            </a:r>
            <a:r>
              <a:rPr lang="kk-KZ" b="1" dirty="0">
                <a:latin typeface="AsylbekM02Shelley.kz" pitchFamily="2" charset="-52"/>
              </a:rPr>
              <a:t>–</a:t>
            </a:r>
            <a:r>
              <a:rPr lang="kk-KZ" b="1" dirty="0" smtClean="0">
                <a:latin typeface="AsylbekM02Shelley.kz" pitchFamily="2" charset="-52"/>
              </a:rPr>
              <a:t> 8:30   Регистрация. </a:t>
            </a:r>
            <a:r>
              <a:rPr lang="kk-KZ" dirty="0" smtClean="0">
                <a:latin typeface="AsylbekM02Shelley.kz" pitchFamily="2" charset="-52"/>
              </a:rPr>
              <a:t>Фойе – 1 этаж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8:30 – 8:40   Открытие конкурса. </a:t>
            </a:r>
            <a:r>
              <a:rPr lang="kk-KZ" dirty="0" smtClean="0">
                <a:latin typeface="AsylbekM02Shelley.kz" pitchFamily="2" charset="-52"/>
              </a:rPr>
              <a:t>Актовый зал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8:40 – 10:00   </a:t>
            </a:r>
            <a:r>
              <a:rPr lang="en-US" b="1" dirty="0" smtClean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тур. «Визитная карточка».</a:t>
            </a:r>
            <a:r>
              <a:rPr lang="kk-KZ" dirty="0" smtClean="0">
                <a:latin typeface="AsylbekM02Shelley.kz" pitchFamily="2" charset="-52"/>
              </a:rPr>
              <a:t> </a:t>
            </a:r>
            <a:r>
              <a:rPr lang="kk-KZ" dirty="0">
                <a:latin typeface="AsylbekM02Shelley.kz" pitchFamily="2" charset="-52"/>
              </a:rPr>
              <a:t>Актовый </a:t>
            </a:r>
            <a:r>
              <a:rPr lang="kk-KZ" dirty="0" smtClean="0">
                <a:latin typeface="AsylbekM02Shelley.kz" pitchFamily="2" charset="-52"/>
              </a:rPr>
              <a:t>зал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10:00 – 13:00 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«Практическая работа». </a:t>
            </a:r>
            <a:r>
              <a:rPr lang="kk-KZ" dirty="0" smtClean="0">
                <a:latin typeface="AsylbekM02Shelley.kz" pitchFamily="2" charset="-52"/>
              </a:rPr>
              <a:t>32 кабинет – 3 этаж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13:00 – 13:30   Обед. </a:t>
            </a:r>
            <a:r>
              <a:rPr lang="kk-KZ" dirty="0" smtClean="0">
                <a:latin typeface="AsylbekM02Shelley.kz" pitchFamily="2" charset="-52"/>
              </a:rPr>
              <a:t>Столовая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13:30 – 14:30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en-US" b="1" dirty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«Творческая работа». </a:t>
            </a:r>
            <a:r>
              <a:rPr lang="kk-KZ" dirty="0">
                <a:latin typeface="AsylbekM02Shelley.kz" pitchFamily="2" charset="-52"/>
              </a:rPr>
              <a:t>32 кабинет – 3 </a:t>
            </a:r>
            <a:r>
              <a:rPr lang="kk-KZ" dirty="0" smtClean="0">
                <a:latin typeface="AsylbekM02Shelley.kz" pitchFamily="2" charset="-52"/>
              </a:rPr>
              <a:t>этаж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14:30   Итоги конкурса.</a:t>
            </a:r>
          </a:p>
          <a:p>
            <a:r>
              <a:rPr lang="kk-KZ" b="1" dirty="0" smtClean="0">
                <a:latin typeface="AsylbekM02Shelley.kz" pitchFamily="2" charset="-52"/>
              </a:rPr>
              <a:t>Награждение.</a:t>
            </a:r>
            <a:endParaRPr lang="kk-KZ" b="1" dirty="0">
              <a:latin typeface="AsylbekM02Shelley.kz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243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72" y="260648"/>
            <a:ext cx="4104456" cy="604867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3" name="Прямоугольник 2"/>
          <p:cNvSpPr/>
          <p:nvPr/>
        </p:nvSpPr>
        <p:spPr>
          <a:xfrm>
            <a:off x="372480" y="476672"/>
            <a:ext cx="4148472" cy="619268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560512" y="685190"/>
            <a:ext cx="4176464" cy="581784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260648"/>
            <a:ext cx="4408378" cy="604867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6" name="Прямоугольник 5"/>
          <p:cNvSpPr/>
          <p:nvPr/>
        </p:nvSpPr>
        <p:spPr>
          <a:xfrm>
            <a:off x="5169024" y="476672"/>
            <a:ext cx="4392488" cy="619268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7" name="Прямоугольник 6"/>
          <p:cNvSpPr/>
          <p:nvPr/>
        </p:nvSpPr>
        <p:spPr>
          <a:xfrm>
            <a:off x="5385048" y="685190"/>
            <a:ext cx="4336370" cy="581784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pic>
        <p:nvPicPr>
          <p:cNvPr id="1026" name="Picture 2" descr="http://tavrus-group.ru/uploads/s/f/b/f/fbfl9kpdpppn/img/oOKIMb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064" y="4683718"/>
            <a:ext cx="1584176" cy="15841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7.depositphotos.com/1071110/702/v/950/depositphotos_7024644-Compasses-ruler-and-paper.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3" t="5150" b="4880"/>
          <a:stretch/>
        </p:blipFill>
        <p:spPr bwMode="auto">
          <a:xfrm>
            <a:off x="619807" y="5023900"/>
            <a:ext cx="1706997" cy="121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9808" y="882822"/>
            <a:ext cx="36131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AsylbekM02Shelley.kz" pitchFamily="2" charset="-52"/>
              </a:rPr>
              <a:t>Бағдарлама</a:t>
            </a:r>
          </a:p>
          <a:p>
            <a:endParaRPr lang="kk-KZ" dirty="0">
              <a:latin typeface="AsylbekM02Shelley.kz" pitchFamily="2" charset="-52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8:00 </a:t>
            </a:r>
            <a:r>
              <a:rPr lang="kk-KZ" b="1" dirty="0">
                <a:latin typeface="AsylbekM02Shelley.kz" pitchFamily="2" charset="-52"/>
              </a:rPr>
              <a:t>–</a:t>
            </a:r>
            <a:r>
              <a:rPr lang="kk-KZ" b="1" dirty="0" smtClean="0">
                <a:latin typeface="AsylbekM02Shelley.kz" pitchFamily="2" charset="-52"/>
              </a:rPr>
              <a:t> 8:30   Тіркеу. </a:t>
            </a:r>
            <a:r>
              <a:rPr lang="kk-KZ" dirty="0" smtClean="0">
                <a:latin typeface="AsylbekM02Shelley.kz" pitchFamily="2" charset="-52"/>
              </a:rPr>
              <a:t>Фойе - 1 қабат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8:30 – 8:40   Байқаудың ашылуы. </a:t>
            </a:r>
            <a:r>
              <a:rPr lang="kk-KZ" dirty="0" smtClean="0">
                <a:latin typeface="AsylbekM02Shelley.kz" pitchFamily="2" charset="-52"/>
              </a:rPr>
              <a:t>Мәжіліс залы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8:40 – 10:00   </a:t>
            </a:r>
            <a:r>
              <a:rPr lang="en-US" b="1" dirty="0" smtClean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тур. «Өзін-өзі таныстыру».</a:t>
            </a:r>
            <a:r>
              <a:rPr lang="kk-KZ" dirty="0" smtClean="0">
                <a:latin typeface="AsylbekM02Shelley.kz" pitchFamily="2" charset="-52"/>
              </a:rPr>
              <a:t> Мәжіліс залы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10:00 – 13:00 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«Тәжірибелік жұмыс». </a:t>
            </a:r>
            <a:r>
              <a:rPr lang="kk-KZ" dirty="0" smtClean="0">
                <a:latin typeface="AsylbekM02Shelley.kz" pitchFamily="2" charset="-52"/>
              </a:rPr>
              <a:t>32 кабинет – 3 қабат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13:00 – 13:30   Түскі ас. </a:t>
            </a:r>
            <a:r>
              <a:rPr lang="kk-KZ" dirty="0" smtClean="0">
                <a:latin typeface="AsylbekM02Shelley.kz" pitchFamily="2" charset="-52"/>
              </a:rPr>
              <a:t>Асхана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13:30 – 14:30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en-US" b="1" dirty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«Шығармашылық жұмыс». </a:t>
            </a:r>
            <a:r>
              <a:rPr lang="kk-KZ" dirty="0">
                <a:latin typeface="AsylbekM02Shelley.kz" pitchFamily="2" charset="-52"/>
              </a:rPr>
              <a:t>32 кабинет – 3 </a:t>
            </a:r>
            <a:r>
              <a:rPr lang="kk-KZ" dirty="0" smtClean="0">
                <a:latin typeface="AsylbekM02Shelley.kz" pitchFamily="2" charset="-52"/>
              </a:rPr>
              <a:t>қабат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14:30   Байқаудың қорытындысы. Марапаттау.</a:t>
            </a:r>
            <a:endParaRPr lang="kk-KZ" b="1" dirty="0">
              <a:latin typeface="AsylbekM02Shelley.kz" pitchFamily="2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2590" y="882822"/>
            <a:ext cx="38164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AsylbekM02Shelley.kz" pitchFamily="2" charset="-52"/>
              </a:rPr>
              <a:t>Программа</a:t>
            </a:r>
          </a:p>
          <a:p>
            <a:endParaRPr lang="kk-KZ" dirty="0">
              <a:latin typeface="AsylbekM02Shelley.kz" pitchFamily="2" charset="-52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8:00 </a:t>
            </a:r>
            <a:r>
              <a:rPr lang="kk-KZ" b="1" dirty="0">
                <a:latin typeface="AsylbekM02Shelley.kz" pitchFamily="2" charset="-52"/>
              </a:rPr>
              <a:t>–</a:t>
            </a:r>
            <a:r>
              <a:rPr lang="kk-KZ" b="1" dirty="0" smtClean="0">
                <a:latin typeface="AsylbekM02Shelley.kz" pitchFamily="2" charset="-52"/>
              </a:rPr>
              <a:t> 8:30   Регистрация. </a:t>
            </a:r>
            <a:r>
              <a:rPr lang="kk-KZ" dirty="0" smtClean="0">
                <a:latin typeface="AsylbekM02Shelley.kz" pitchFamily="2" charset="-52"/>
              </a:rPr>
              <a:t>Фойе – 1 этаж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8:30 – 8:40   Открытие конкурса. </a:t>
            </a:r>
            <a:r>
              <a:rPr lang="kk-KZ" dirty="0" smtClean="0">
                <a:latin typeface="AsylbekM02Shelley.kz" pitchFamily="2" charset="-52"/>
              </a:rPr>
              <a:t>Актовый зал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8:40 – 10:00   </a:t>
            </a:r>
            <a:r>
              <a:rPr lang="en-US" b="1" dirty="0" smtClean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тур. «Визитная карточка».</a:t>
            </a:r>
            <a:r>
              <a:rPr lang="kk-KZ" dirty="0" smtClean="0">
                <a:latin typeface="AsylbekM02Shelley.kz" pitchFamily="2" charset="-52"/>
              </a:rPr>
              <a:t> </a:t>
            </a:r>
            <a:r>
              <a:rPr lang="kk-KZ" dirty="0">
                <a:latin typeface="AsylbekM02Shelley.kz" pitchFamily="2" charset="-52"/>
              </a:rPr>
              <a:t>Актовый </a:t>
            </a:r>
            <a:r>
              <a:rPr lang="kk-KZ" dirty="0" smtClean="0">
                <a:latin typeface="AsylbekM02Shelley.kz" pitchFamily="2" charset="-52"/>
              </a:rPr>
              <a:t>зал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10:00 – 13:00 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«Практическая работа». </a:t>
            </a:r>
            <a:r>
              <a:rPr lang="kk-KZ" dirty="0" smtClean="0">
                <a:latin typeface="AsylbekM02Shelley.kz" pitchFamily="2" charset="-52"/>
              </a:rPr>
              <a:t>32 кабинет – 3 этаж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13:00 – 13:30   Обед. </a:t>
            </a:r>
            <a:r>
              <a:rPr lang="kk-KZ" dirty="0" smtClean="0">
                <a:latin typeface="AsylbekM02Shelley.kz" pitchFamily="2" charset="-52"/>
              </a:rPr>
              <a:t>Столовая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13:30 – 14:30 </a:t>
            </a:r>
            <a:r>
              <a:rPr lang="en-US" b="1" dirty="0" smtClean="0">
                <a:latin typeface="Freestyle Script" pitchFamily="66" charset="0"/>
              </a:rPr>
              <a:t>II</a:t>
            </a:r>
            <a:r>
              <a:rPr lang="en-US" b="1" dirty="0">
                <a:latin typeface="Freestyle Script" pitchFamily="66" charset="0"/>
              </a:rPr>
              <a:t>I</a:t>
            </a:r>
            <a:r>
              <a:rPr lang="kk-KZ" b="1" dirty="0" smtClean="0">
                <a:latin typeface="AsylbekM02Shelley.kz" pitchFamily="2" charset="-52"/>
              </a:rPr>
              <a:t> </a:t>
            </a:r>
            <a:r>
              <a:rPr lang="kk-KZ" b="1" dirty="0">
                <a:latin typeface="AsylbekM02Shelley.kz" pitchFamily="2" charset="-52"/>
              </a:rPr>
              <a:t>тур. </a:t>
            </a:r>
            <a:r>
              <a:rPr lang="kk-KZ" b="1" dirty="0" smtClean="0">
                <a:latin typeface="AsylbekM02Shelley.kz" pitchFamily="2" charset="-52"/>
              </a:rPr>
              <a:t>«Творческая работа». </a:t>
            </a:r>
            <a:r>
              <a:rPr lang="kk-KZ" dirty="0">
                <a:latin typeface="AsylbekM02Shelley.kz" pitchFamily="2" charset="-52"/>
              </a:rPr>
              <a:t>32 кабинет – 3 </a:t>
            </a:r>
            <a:r>
              <a:rPr lang="kk-KZ" dirty="0" smtClean="0">
                <a:latin typeface="AsylbekM02Shelley.kz" pitchFamily="2" charset="-52"/>
              </a:rPr>
              <a:t>этаж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kk-KZ" b="1" dirty="0" smtClean="0">
                <a:latin typeface="AsylbekM02Shelley.kz" pitchFamily="2" charset="-52"/>
              </a:rPr>
              <a:t>14:30   Итоги конкурса.</a:t>
            </a:r>
          </a:p>
          <a:p>
            <a:r>
              <a:rPr lang="kk-KZ" b="1" dirty="0" smtClean="0">
                <a:latin typeface="AsylbekM02Shelley.kz" pitchFamily="2" charset="-52"/>
              </a:rPr>
              <a:t>Награждение.</a:t>
            </a:r>
            <a:endParaRPr lang="kk-KZ" b="1" dirty="0">
              <a:latin typeface="AsylbekM02Shelley.kz" pitchFamily="2" charset="-52"/>
            </a:endParaRPr>
          </a:p>
        </p:txBody>
      </p:sp>
      <p:pic>
        <p:nvPicPr>
          <p:cNvPr id="1030" name="Picture 6" descr="http://funlib.ru/cimg/2014/102006/41219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512" y="4613380"/>
            <a:ext cx="769521" cy="165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9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290</Words>
  <Application>Microsoft Office PowerPoint</Application>
  <PresentationFormat>Лист A4 (210x297 мм)</PresentationFormat>
  <Paragraphs>38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AsylbekM02Shelley.kz</vt:lpstr>
      <vt:lpstr>Calibri</vt:lpstr>
      <vt:lpstr>Freestyle Script</vt:lpstr>
      <vt:lpstr>Wingdings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User</cp:lastModifiedBy>
  <cp:revision>13</cp:revision>
  <dcterms:created xsi:type="dcterms:W3CDTF">2017-02-22T05:28:11Z</dcterms:created>
  <dcterms:modified xsi:type="dcterms:W3CDTF">2018-11-21T02:59:04Z</dcterms:modified>
</cp:coreProperties>
</file>