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906000" cy="6858000" type="A4"/>
  <p:notesSz cx="6858000" cy="9947275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28" y="-2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F8EC-FA30-4083-A403-0C779F48832E}" type="datetimeFigureOut">
              <a:rPr lang="kk-KZ" smtClean="0"/>
              <a:t>17.03.2017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6F85-8426-4506-A309-1C0B921F913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9506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F8EC-FA30-4083-A403-0C779F48832E}" type="datetimeFigureOut">
              <a:rPr lang="kk-KZ" smtClean="0"/>
              <a:t>17.03.2017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6F85-8426-4506-A309-1C0B921F913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99384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F8EC-FA30-4083-A403-0C779F48832E}" type="datetimeFigureOut">
              <a:rPr lang="kk-KZ" smtClean="0"/>
              <a:t>17.03.2017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6F85-8426-4506-A309-1C0B921F913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63562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F8EC-FA30-4083-A403-0C779F48832E}" type="datetimeFigureOut">
              <a:rPr lang="kk-KZ" smtClean="0"/>
              <a:t>17.03.2017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6F85-8426-4506-A309-1C0B921F913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04996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F8EC-FA30-4083-A403-0C779F48832E}" type="datetimeFigureOut">
              <a:rPr lang="kk-KZ" smtClean="0"/>
              <a:t>17.03.2017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6F85-8426-4506-A309-1C0B921F913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69914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F8EC-FA30-4083-A403-0C779F48832E}" type="datetimeFigureOut">
              <a:rPr lang="kk-KZ" smtClean="0"/>
              <a:t>17.03.2017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6F85-8426-4506-A309-1C0B921F913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4795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F8EC-FA30-4083-A403-0C779F48832E}" type="datetimeFigureOut">
              <a:rPr lang="kk-KZ" smtClean="0"/>
              <a:t>17.03.2017</a:t>
            </a:fld>
            <a:endParaRPr lang="kk-K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6F85-8426-4506-A309-1C0B921F913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10671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F8EC-FA30-4083-A403-0C779F48832E}" type="datetimeFigureOut">
              <a:rPr lang="kk-KZ" smtClean="0"/>
              <a:t>17.03.2017</a:t>
            </a:fld>
            <a:endParaRPr lang="kk-K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6F85-8426-4506-A309-1C0B921F913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07034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F8EC-FA30-4083-A403-0C779F48832E}" type="datetimeFigureOut">
              <a:rPr lang="kk-KZ" smtClean="0"/>
              <a:t>17.03.2017</a:t>
            </a:fld>
            <a:endParaRPr lang="kk-K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6F85-8426-4506-A309-1C0B921F913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50901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F8EC-FA30-4083-A403-0C779F48832E}" type="datetimeFigureOut">
              <a:rPr lang="kk-KZ" smtClean="0"/>
              <a:t>17.03.2017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6F85-8426-4506-A309-1C0B921F913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24626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F8EC-FA30-4083-A403-0C779F48832E}" type="datetimeFigureOut">
              <a:rPr lang="kk-KZ" smtClean="0"/>
              <a:t>17.03.2017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6F85-8426-4506-A309-1C0B921F913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39996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2F8EC-FA30-4083-A403-0C779F48832E}" type="datetimeFigureOut">
              <a:rPr lang="kk-KZ" smtClean="0"/>
              <a:t>17.03.2017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A6F85-8426-4506-A309-1C0B921F913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69339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а печать\16-03-2017_11-27-48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0"/>
            <a:ext cx="9793088" cy="67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21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на печать\16-03-2017_11-27-48\грамота конкус черче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38300" y="-1438304"/>
            <a:ext cx="7029404" cy="990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373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0</Words>
  <Application>Microsoft Office PowerPoint</Application>
  <PresentationFormat>Лист A4 (210x297 мм)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Секретарь</dc:creator>
  <cp:lastModifiedBy>User</cp:lastModifiedBy>
  <cp:revision>16</cp:revision>
  <cp:lastPrinted>2017-03-17T04:15:23Z</cp:lastPrinted>
  <dcterms:created xsi:type="dcterms:W3CDTF">2017-02-22T05:28:11Z</dcterms:created>
  <dcterms:modified xsi:type="dcterms:W3CDTF">2017-03-17T04:16:16Z</dcterms:modified>
</cp:coreProperties>
</file>