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6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7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3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887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3613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13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224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334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212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42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6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25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28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23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80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39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48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8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9B40769-0F82-4210-8D51-15132EAC3814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3F6921B-933E-4BF4-A1B1-1FB1AE775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1855647"/>
            <a:ext cx="10364451" cy="3644201"/>
          </a:xfrm>
        </p:spPr>
        <p:txBody>
          <a:bodyPr>
            <a:noAutofit/>
          </a:bodyPr>
          <a:lstStyle/>
          <a:p>
            <a:r>
              <a:rPr lang="kk-KZ" sz="54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</a:t>
            </a:r>
            <a:r>
              <a:rPr lang="kk-KZ" sz="5400" b="1" cap="none" dirty="0" smtClean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қаласының </a:t>
            </a:r>
            <a:r>
              <a:rPr lang="kk-KZ" sz="54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студенттері арасында</a:t>
            </a:r>
            <a:r>
              <a:rPr lang="ru-RU" sz="54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54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«Сызу» пәні бойынша қалалық байқау</a:t>
            </a:r>
            <a:r>
              <a:rPr lang="ru-RU" sz="44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B050"/>
                </a:solidFill>
              </a:rPr>
              <a:t/>
            </a:r>
            <a:br>
              <a:rPr lang="ru-RU" sz="44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B050"/>
                </a:solidFill>
              </a:rPr>
            </a:br>
            <a:endParaRPr lang="ru-RU" sz="44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clrChange>
              <a:clrFrom>
                <a:srgbClr val="FCFDFF"/>
              </a:clrFrom>
              <a:clrTo>
                <a:srgbClr val="FC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652" y="4545132"/>
            <a:ext cx="3153348" cy="2312868"/>
          </a:xfrm>
          <a:prstGeom prst="rect">
            <a:avLst/>
          </a:prstGeom>
        </p:spPr>
      </p:pic>
      <p:pic>
        <p:nvPicPr>
          <p:cNvPr id="6" name="Рисунок 5" descr="C:\Users\User\Desktop\123\декада\фото\_instrumenty_jpg_141715689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84" y="358643"/>
            <a:ext cx="1585632" cy="1349133"/>
          </a:xfrm>
          <a:prstGeom prst="ellipse">
            <a:avLst/>
          </a:prstGeom>
          <a:ln w="3175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006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2388" y="889844"/>
            <a:ext cx="112551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kk-KZ" sz="6600" b="1" dirty="0" smtClean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Байқау бағдарламасы</a:t>
            </a:r>
            <a:endParaRPr lang="ru-RU" sz="6600" b="1" dirty="0" smtClean="0">
              <a:ln w="13462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kk-KZ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Өзін-өзі таныстыру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kk-KZ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«Тәжірибелік жұмыс»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Шығармашылық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жұмыс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endParaRPr lang="ru-RU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CFDFF"/>
              </a:clrFrom>
              <a:clrTo>
                <a:srgbClr val="FC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652" y="4545132"/>
            <a:ext cx="3153348" cy="231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4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630911"/>
            <a:ext cx="9681883" cy="1596177"/>
          </a:xfrm>
        </p:spPr>
        <p:txBody>
          <a:bodyPr>
            <a:normAutofit fontScale="90000"/>
          </a:bodyPr>
          <a:lstStyle/>
          <a:p>
            <a:r>
              <a:rPr lang="ru-RU" sz="6000" b="1" cap="none" dirty="0" smtClean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</a:t>
            </a:r>
            <a:r>
              <a:rPr lang="kk-KZ" sz="60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6000" b="1" cap="none" dirty="0" smtClean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 </a:t>
            </a:r>
            <a:r>
              <a:rPr lang="ru-RU" sz="60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kk-KZ" sz="60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</a:t>
            </a:r>
            <a:r>
              <a:rPr lang="ru-RU" sz="60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колледжей города Алматы</a:t>
            </a:r>
            <a:br>
              <a:rPr lang="ru-RU" sz="60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cap="none" dirty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предмету «Черчение»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CFDFF"/>
              </a:clrFrom>
              <a:clrTo>
                <a:srgbClr val="FC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652" y="4545132"/>
            <a:ext cx="3153348" cy="2312868"/>
          </a:xfrm>
          <a:prstGeom prst="rect">
            <a:avLst/>
          </a:prstGeom>
        </p:spPr>
      </p:pic>
      <p:pic>
        <p:nvPicPr>
          <p:cNvPr id="5" name="Рисунок 4" descr="C:\Users\User\Desktop\123\декада\фото\_instrumenty_jpg_141715689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84" y="385537"/>
            <a:ext cx="1585632" cy="1349133"/>
          </a:xfrm>
          <a:prstGeom prst="ellipse">
            <a:avLst/>
          </a:prstGeom>
          <a:ln w="3175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625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514" y="3644563"/>
            <a:ext cx="10364451" cy="1596177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</a:pPr>
            <a:r>
              <a:rPr lang="ru-RU" sz="4400" b="1" cap="none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«Визитная </a:t>
            </a:r>
            <a:r>
              <a:rPr lang="ru-RU" sz="4400" b="1" cap="none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карточка» </a:t>
            </a:r>
            <a:r>
              <a:rPr lang="ru-RU" sz="4400" b="1" cap="none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cap="none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cap="none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«Практическая </a:t>
            </a:r>
            <a:r>
              <a:rPr lang="ru-RU" sz="4400" b="1" cap="none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работа» </a:t>
            </a:r>
            <a:r>
              <a:rPr lang="ru-RU" sz="4400" b="1" cap="none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cap="none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cap="none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400" b="1" cap="none" dirty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«Творческая работа»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25025" y="1200381"/>
            <a:ext cx="836543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6600" b="1" dirty="0" smtClean="0">
                <a:ln w="13462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конкурса</a:t>
            </a:r>
            <a:endParaRPr lang="ru-RU" sz="6600" b="1" dirty="0">
              <a:ln w="13462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clrChange>
              <a:clrFrom>
                <a:srgbClr val="FCFDFF"/>
              </a:clrFrom>
              <a:clrTo>
                <a:srgbClr val="FC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652" y="4526926"/>
            <a:ext cx="3153348" cy="231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12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94</TotalTime>
  <Words>33</Words>
  <Application>Microsoft Office PowerPoint</Application>
  <PresentationFormat>Широкоэкранный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Tw Cen MT</vt:lpstr>
      <vt:lpstr>Капля</vt:lpstr>
      <vt:lpstr>Алматы қаласының колледж студенттері арасында «Сызу» пәні бойынша қалалық байқау </vt:lpstr>
      <vt:lpstr>Презентация PowerPoint</vt:lpstr>
      <vt:lpstr>Городской конкурс среди студентов колледжей города Алматы по предмету «Черчение» </vt:lpstr>
      <vt:lpstr>1. «Визитная карточка»  2. «Практическая работа»  3. «Творческая работа»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Алматы қаласы колледж студенттері арасында «Сызу» пәні бойынша қалалық байқау</dc:title>
  <dc:creator>User</dc:creator>
  <cp:lastModifiedBy>User</cp:lastModifiedBy>
  <cp:revision>8</cp:revision>
  <dcterms:created xsi:type="dcterms:W3CDTF">2017-02-23T06:50:36Z</dcterms:created>
  <dcterms:modified xsi:type="dcterms:W3CDTF">2017-03-16T07:10:23Z</dcterms:modified>
</cp:coreProperties>
</file>