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0" r:id="rId4"/>
    <p:sldId id="261" r:id="rId5"/>
    <p:sldId id="257" r:id="rId6"/>
    <p:sldId id="25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126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70398-9A91-4369-A9B8-24B48886EC88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00A4E-1D60-4ACB-A117-D0ACB4199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3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8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2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5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6E91-AFD1-45AD-803C-601894A60FCC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27F5-3D6B-4728-995E-73C6E8EF5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7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412334"/>
            <a:ext cx="2133600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карточка 3"/>
          <p:cNvSpPr/>
          <p:nvPr/>
        </p:nvSpPr>
        <p:spPr>
          <a:xfrm>
            <a:off x="2450123" y="1277815"/>
            <a:ext cx="5122984" cy="348175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User\Desktop\Конкурс Черчение2017\Новая папка\SAM_70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2" y="896833"/>
            <a:ext cx="7702061" cy="531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6862" y="12700"/>
            <a:ext cx="47182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Kz Times New Roman" panose="02020603050405020304" pitchFamily="18" charset="0"/>
                <a:cs typeface="Kz Times New Roman" panose="02020603050405020304" pitchFamily="18" charset="0"/>
              </a:rPr>
              <a:t>Жюри конкурса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Kz Times New Roman" panose="02020603050405020304" pitchFamily="18" charset="0"/>
              <a:cs typeface="Kz 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9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601119"/>
            <a:ext cx="2857500" cy="28003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26" y="4234142"/>
            <a:ext cx="2857500" cy="2800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89" y="1136276"/>
            <a:ext cx="8391596" cy="4314955"/>
          </a:xfrm>
          <a:prstGeom prst="round2DiagRect">
            <a:avLst>
              <a:gd name="adj1" fmla="val 37781"/>
              <a:gd name="adj2" fmla="val 0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9413" y="0"/>
            <a:ext cx="50331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тур. Практическая работа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2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92" y="4958862"/>
            <a:ext cx="2574308" cy="171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Конкурс Черчение2017\Новая папка\SAM_7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68" y="577544"/>
            <a:ext cx="7603881" cy="5702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38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78" y="4059237"/>
            <a:ext cx="28590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Конкурс Черчение2017\Новая папка\SAM_7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12" y="632747"/>
            <a:ext cx="7565690" cy="5674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693696" y="-198560"/>
            <a:ext cx="4746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тур. Творческая работа</a:t>
            </a:r>
            <a:r>
              <a:rPr lang="ru-RU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44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8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5" y="558051"/>
            <a:ext cx="8297807" cy="5466231"/>
          </a:xfrm>
          <a:prstGeom prst="round2DiagRect">
            <a:avLst>
              <a:gd name="adj1" fmla="val 46481"/>
              <a:gd name="adj2" fmla="val 0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41" y="4470879"/>
            <a:ext cx="2131359" cy="2387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59" y="605168"/>
            <a:ext cx="9414121" cy="5059272"/>
          </a:xfrm>
          <a:prstGeom prst="round2DiagRect">
            <a:avLst>
              <a:gd name="adj1" fmla="val 37133"/>
              <a:gd name="adj2" fmla="val 0"/>
            </a:avLst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394" y="-13397"/>
            <a:ext cx="6774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Награждение победителей конкурса</a:t>
            </a:r>
            <a:endParaRPr lang="ru-RU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4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Kz 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2017-03-14T04:05:26Z</dcterms:created>
  <dcterms:modified xsi:type="dcterms:W3CDTF">2017-03-18T03:40:52Z</dcterms:modified>
</cp:coreProperties>
</file>